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68" r:id="rId61"/>
    <p:sldId id="361" r:id="rId62"/>
    <p:sldId id="369" r:id="rId63"/>
    <p:sldId id="370" r:id="rId64"/>
    <p:sldId id="362" r:id="rId65"/>
    <p:sldId id="371" r:id="rId66"/>
    <p:sldId id="365" r:id="rId67"/>
    <p:sldId id="366" r:id="rId68"/>
    <p:sldId id="354" r:id="rId69"/>
    <p:sldId id="35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 varScale="1">
        <p:scale>
          <a:sx n="82" d="100"/>
          <a:sy n="82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371622-B5EA-31E9-9C69-43CB3E69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33"/>
            <a:ext cx="12192000" cy="64523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184747" y="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B3E19D-9E62-8921-9701-999E1659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17"/>
            <a:ext cx="12192000" cy="6682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1136835" y="3732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568682" y="37322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24872" y="525886"/>
            <a:ext cx="11425382" cy="6175099"/>
            <a:chOff x="-193964" y="163734"/>
            <a:chExt cx="12385964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93964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165411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A04020-C964-3368-E655-6D40A890C82E}"/>
              </a:ext>
            </a:extLst>
          </p:cNvPr>
          <p:cNvSpPr txBox="1"/>
          <p:nvPr/>
        </p:nvSpPr>
        <p:spPr>
          <a:xfrm>
            <a:off x="793101" y="2864133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calculate p for each gene?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24284</TotalTime>
  <Words>1185</Words>
  <Application>Microsoft Office PowerPoint</Application>
  <PresentationFormat>宽屏</PresentationFormat>
  <Paragraphs>383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29</cp:revision>
  <dcterms:created xsi:type="dcterms:W3CDTF">2022-06-21T02:36:11Z</dcterms:created>
  <dcterms:modified xsi:type="dcterms:W3CDTF">2022-10-27T04:51:16Z</dcterms:modified>
</cp:coreProperties>
</file>